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BA25-F806-4313-8820-A147D49C3F95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1A1EE-B9D3-4971-896D-B36EAEF53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35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2869-6830-44BE-94CF-6D7089F4E61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65E56-88CA-4D43-BE18-5C26C2E62B09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1E992-4261-451F-A8B8-0D19D31042C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2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2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5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5" name="Picture 3" descr="P1040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5634"/>
          <a:stretch>
            <a:fillRect/>
          </a:stretch>
        </p:blipFill>
        <p:spPr bwMode="auto">
          <a:xfrm>
            <a:off x="0" y="635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LIVE</a:t>
            </a:r>
            <a:endParaRPr lang="en-US" sz="8000" b="1">
              <a:solidFill>
                <a:srgbClr val="FFFFFF"/>
              </a:solidFill>
            </a:endParaRP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0" y="10382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FOREVERMORE</a:t>
            </a:r>
            <a:endParaRPr lang="en-US" sz="8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P1040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5634"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856662" cy="5181600"/>
          </a:xfrm>
        </p:spPr>
        <p:txBody>
          <a:bodyPr/>
          <a:lstStyle/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God loved the World so much that He gave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His only Son that we might be saved.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Whoever believes in Jesus’ name 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will live forevermore.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 Jesus……………..Live forevermore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Jesus……………..Live forevermore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endParaRPr lang="en-AU" sz="3600">
              <a:solidFill>
                <a:schemeClr val="bg1"/>
              </a:solidFill>
            </a:endParaRP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AU" sz="4400" b="1">
                <a:solidFill>
                  <a:srgbClr val="000000"/>
                </a:solidFill>
              </a:rPr>
              <a:t>LIVE FOREVERMORE</a:t>
            </a:r>
          </a:p>
        </p:txBody>
      </p:sp>
    </p:spTree>
    <p:extLst>
      <p:ext uri="{BB962C8B-B14F-4D97-AF65-F5344CB8AC3E}">
        <p14:creationId xmlns:p14="http://schemas.microsoft.com/office/powerpoint/2010/main" val="313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P1040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5634"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856662" cy="5181600"/>
          </a:xfrm>
        </p:spPr>
        <p:txBody>
          <a:bodyPr/>
          <a:lstStyle/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God loved the World so much that He gave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His only Son that we might be saved.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Whoever believes in Jesus’ name 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will live forevermore.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 Jesus……………..Live forevermore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3600">
                <a:solidFill>
                  <a:schemeClr val="bg1"/>
                </a:solidFill>
                <a:cs typeface="Arial" charset="0"/>
              </a:rPr>
              <a:t>Jesus……………..Live forevermore</a:t>
            </a:r>
            <a:endParaRPr lang="en-AU" sz="3600">
              <a:solidFill>
                <a:schemeClr val="bg1"/>
              </a:solidFill>
              <a:cs typeface="Times New Roman" pitchFamily="18" charset="0"/>
            </a:endParaRPr>
          </a:p>
          <a:p>
            <a:endParaRPr lang="en-AU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2012-03-21T12:44:33Z</dcterms:created>
  <dcterms:modified xsi:type="dcterms:W3CDTF">2012-03-21T12:45:26Z</dcterms:modified>
</cp:coreProperties>
</file>